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7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0" d="100"/>
          <a:sy n="80" d="100"/>
        </p:scale>
        <p:origin x="78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0EB0DA-A9AA-BE61-CCFD-D65F3CD6A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DF77A57-4BA8-4CB3-2087-F8D5FB1BA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2D1878-EA10-794F-0F12-C8F45D043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E5B7277-B027-1F43-A0EC-F62F6EDED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4766FC-A3F9-A28D-6728-E92506E20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3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B64F05-3C77-8C1B-2224-DD036FBB4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A1E0F5-CE9C-1E10-A2A1-464EA270D3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A972E8E-F4F0-D2D6-8DD9-6E20D7E73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E5D93E-6E34-1515-9325-E7EA98B2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7DDB74-BB44-9EB7-F7CD-53A212EBC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05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2B61DB5-EE1A-7BBA-18CC-78A8F1F1F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6FA1E54-5493-F03F-63C6-2F97148C2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20484CD-ACCA-7141-7485-FAC481022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7CFDE1-EBEB-1B52-42AE-38E79669A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633D2B0-E17A-2090-2540-EDAA2BF8C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36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E5CE84-3E41-462F-F5BB-D16CBF54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63BC2AA-AEC7-FF9F-52B5-478FF34F4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293DD8-15B5-6528-4D4C-01ACE549F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B92AA97-F3DD-00C6-B3E5-BFAB8257E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126A6E-0E26-E671-4D91-7FCBEF18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5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75A945-293F-6E4F-F449-D4A79E0A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A7D13E9-F350-B295-63C3-A977EA25FF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BEE73A-1CB3-CF75-6579-D7199EDD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F20170-FCAD-3684-2BA5-921EF947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4D3ABA3-E279-4653-8872-67254C9F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8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E1987A-65F6-33E5-D889-1860CE524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00B685-C5D4-5AF5-8775-0E0E3B53E2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F9D047C-9A25-E9D0-7EA6-4313C98CE6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14BA1B-0F9A-E20C-4F44-5613153BF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FCAD82-B3F4-EAB7-D486-22C84D7B8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61DB77-8E9F-B3E3-9BD5-1707BD453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63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BD8A22-B57B-4732-C24D-C2A55514B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D0E874A-2608-9A58-7F92-892181B4B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A5F90BE-3C40-3691-ADD2-654BF77BDC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2B03C56-F147-C22E-801E-EBEAD4713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750FA3A-4500-E1A9-76A6-8C09925995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3E46E45-A433-715B-5D0D-CA6364CC1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9F31565-A2B5-C3E8-2AFF-FB14171BF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9606EEC-27A9-6923-D130-CA2AD665C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2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BF5B3C-5397-68AA-BE25-B97DA85CF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ACD5319-322B-9788-5956-DC34A2058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C520CC8-6479-C900-0216-59B8D3462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0F579C9-3565-64E3-EEB7-EC2AC758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60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A23CA93-9FA9-D915-5B61-9EF554963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C6D357E-E288-40C0-DF74-3ED78CD80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6622D-6F66-2EE6-F7FA-4903B9A2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4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2A9A9D-5126-74A6-17FE-597F8838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83BF06-9347-4869-E3EF-AACAC4155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F7E11DF-CD1E-038A-ABBC-C8A0F2A57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67832F2-79EB-3DB4-015E-9304FE0EA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7473065-C01E-E9CE-BF98-A9822A99F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98AD10C-05DD-1206-A46A-E40531B5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91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37F64E-8A12-BEB4-B304-73D87D10F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21B0EA2-F4AE-E0A7-FA0A-1575F88A61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C2B4B70-A901-7AB5-5696-864582BBB7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BC06B1-8D6B-BA4C-2CB1-BE39A3C39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D731116-BA05-179B-087D-823E20379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8478E3-1439-7416-11FB-D9700D3DC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52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57A22B-A68C-00B2-526C-E291CF81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5B846E2-3082-6A09-DE37-CAC9BE9C0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B3992A-66BB-23F8-7A70-43088224A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612EE4-FC8D-4BC1-B593-30CED532F0DF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5EF4FC-9BC0-676B-F281-5CB4EF9411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BF5CBB-56BB-316F-0980-F92A4FF489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E0D9E-3359-41F3-A6AB-3B8253099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4618CD-0F8B-B232-F44E-F7B41CA49D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物聯網 </a:t>
            </a:r>
            <a:r>
              <a:rPr lang="en-US" altLang="zh-TW" dirty="0"/>
              <a:t>HW5</a:t>
            </a:r>
            <a:endParaRPr 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71D44CC-9A67-AE9B-0F86-471B1EA92F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資工碩一</a:t>
            </a:r>
            <a:endParaRPr lang="en-US" altLang="zh-TW" dirty="0"/>
          </a:p>
          <a:p>
            <a:r>
              <a:rPr lang="en-US" altLang="zh-TW" dirty="0"/>
              <a:t>7111056161</a:t>
            </a:r>
          </a:p>
          <a:p>
            <a:r>
              <a:rPr lang="zh-TW" altLang="en-US" dirty="0"/>
              <a:t>王俞昇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33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8FD86-A829-6563-A73A-4ED7A181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Step3. </a:t>
            </a:r>
            <a:r>
              <a:rPr lang="zh-TW" altLang="en-US" dirty="0"/>
              <a:t>使用 </a:t>
            </a:r>
            <a:r>
              <a:rPr lang="en-US" altLang="zh-TW" dirty="0"/>
              <a:t>trainN.csv</a:t>
            </a:r>
            <a:r>
              <a:rPr lang="zh-TW" altLang="en-US" dirty="0"/>
              <a:t>、</a:t>
            </a:r>
            <a:r>
              <a:rPr lang="en-US" altLang="zh-TW" dirty="0"/>
              <a:t>SVC</a:t>
            </a:r>
            <a:r>
              <a:rPr lang="zh-TW" altLang="en-US" dirty="0"/>
              <a:t> 模型訓練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9BD9E43-D220-7DC8-7805-7CA4865AFA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4035" y="2143759"/>
            <a:ext cx="9563929" cy="3696020"/>
          </a:xfrm>
        </p:spPr>
      </p:pic>
    </p:spTree>
    <p:extLst>
      <p:ext uri="{BB962C8B-B14F-4D97-AF65-F5344CB8AC3E}">
        <p14:creationId xmlns:p14="http://schemas.microsoft.com/office/powerpoint/2010/main" val="2713934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ADA474-04E7-8315-2A59-B6EB5F38B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504950"/>
            <a:ext cx="12192000" cy="2171700"/>
          </a:xfrm>
        </p:spPr>
        <p:txBody>
          <a:bodyPr>
            <a:normAutofit/>
          </a:bodyPr>
          <a:lstStyle/>
          <a:p>
            <a:r>
              <a:rPr lang="en-US" sz="5400" b="0" i="0" dirty="0">
                <a:solidFill>
                  <a:srgbClr val="333333"/>
                </a:solidFill>
                <a:effectLst/>
              </a:rPr>
              <a:t>Part 3: AI module </a:t>
            </a:r>
            <a:r>
              <a:rPr lang="en-US" sz="5400" b="0" i="0" dirty="0" err="1">
                <a:solidFill>
                  <a:srgbClr val="333333"/>
                </a:solidFill>
                <a:effectLst/>
              </a:rPr>
              <a:t>myAI.pkz</a:t>
            </a:r>
            <a:r>
              <a:rPr lang="en-US" sz="5400" b="0" i="0" dirty="0">
                <a:solidFill>
                  <a:srgbClr val="333333"/>
                </a:solidFill>
                <a:effectLst/>
              </a:rPr>
              <a:t> </a:t>
            </a:r>
            <a:r>
              <a:rPr lang="zh-TW" altLang="en-US" sz="5400" b="0" i="0" dirty="0">
                <a:solidFill>
                  <a:srgbClr val="333333"/>
                </a:solidFill>
                <a:effectLst/>
              </a:rPr>
              <a:t>訓練出來放到 </a:t>
            </a:r>
            <a:r>
              <a:rPr lang="en-US" sz="5400" b="0" i="0" dirty="0">
                <a:solidFill>
                  <a:srgbClr val="333333"/>
                </a:solidFill>
                <a:effectLst/>
              </a:rPr>
              <a:t>web, (</a:t>
            </a:r>
            <a:r>
              <a:rPr lang="zh-TW" altLang="en-US" sz="5400" b="0" i="0" dirty="0">
                <a:solidFill>
                  <a:srgbClr val="333333"/>
                </a:solidFill>
                <a:effectLst/>
              </a:rPr>
              <a:t>也就是不再需要</a:t>
            </a:r>
            <a:r>
              <a:rPr lang="en-US" sz="5400" b="0" i="0" dirty="0">
                <a:solidFill>
                  <a:srgbClr val="333333"/>
                </a:solidFill>
                <a:effectLst/>
              </a:rPr>
              <a:t>training.csv)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85231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28C033-148F-A3CE-849D-7CC14DF75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Steps.</a:t>
            </a:r>
            <a:r>
              <a:rPr lang="zh-TW" altLang="en-US" dirty="0"/>
              <a:t> 將訓練好的模型儲存</a:t>
            </a:r>
            <a:endParaRPr lang="en-US" dirty="0"/>
          </a:p>
        </p:txBody>
      </p:sp>
      <p:pic>
        <p:nvPicPr>
          <p:cNvPr id="15" name="內容版面配置區 4">
            <a:extLst>
              <a:ext uri="{FF2B5EF4-FFF2-40B4-BE49-F238E27FC236}">
                <a16:creationId xmlns:a16="http://schemas.microsoft.com/office/drawing/2014/main" id="{2CA8671F-9DEF-1FEB-A41E-A0A2EB90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83" y="1779152"/>
            <a:ext cx="5105842" cy="1364098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D87246C2-410D-59F6-80A3-538D5C379D10}"/>
              </a:ext>
            </a:extLst>
          </p:cNvPr>
          <p:cNvSpPr txBox="1"/>
          <p:nvPr/>
        </p:nvSpPr>
        <p:spPr>
          <a:xfrm>
            <a:off x="1985785" y="3170873"/>
            <a:ext cx="267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Step1. </a:t>
            </a:r>
            <a:r>
              <a:rPr lang="zh-TW" altLang="en-US" dirty="0"/>
              <a:t>儲存訓練好的模型</a:t>
            </a:r>
            <a:endParaRPr 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D80CC1D9-257A-3040-6C45-BB87B5972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083" y="3949053"/>
            <a:ext cx="5799323" cy="274344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72EED33-03F8-9CEC-6247-B24BEF0E6CFB}"/>
              </a:ext>
            </a:extLst>
          </p:cNvPr>
          <p:cNvSpPr txBox="1"/>
          <p:nvPr/>
        </p:nvSpPr>
        <p:spPr>
          <a:xfrm>
            <a:off x="1678585" y="4265521"/>
            <a:ext cx="329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Step2. </a:t>
            </a:r>
            <a:r>
              <a:rPr lang="zh-TW" altLang="en-US" dirty="0"/>
              <a:t>移動模型到 </a:t>
            </a:r>
            <a:r>
              <a:rPr lang="en-US" altLang="zh-TW" dirty="0"/>
              <a:t>ea.py</a:t>
            </a:r>
            <a:r>
              <a:rPr lang="zh-TW" altLang="en-US" dirty="0"/>
              <a:t> 資料夾</a:t>
            </a:r>
            <a:endParaRPr lang="en-US" dirty="0"/>
          </a:p>
        </p:txBody>
      </p:sp>
      <p:pic>
        <p:nvPicPr>
          <p:cNvPr id="19" name="內容版面配置區 4">
            <a:extLst>
              <a:ext uri="{FF2B5EF4-FFF2-40B4-BE49-F238E27FC236}">
                <a16:creationId xmlns:a16="http://schemas.microsoft.com/office/drawing/2014/main" id="{471D6264-4D1D-14BA-59E7-4F78A9984A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70406" y="1690688"/>
            <a:ext cx="5548104" cy="2144088"/>
          </a:xfr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A72CE8E-2465-9417-1F74-61CB99B651FC}"/>
              </a:ext>
            </a:extLst>
          </p:cNvPr>
          <p:cNvSpPr txBox="1"/>
          <p:nvPr/>
        </p:nvSpPr>
        <p:spPr>
          <a:xfrm>
            <a:off x="7930693" y="352258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Step3. </a:t>
            </a:r>
            <a:r>
              <a:rPr lang="zh-TW" altLang="en-US" dirty="0"/>
              <a:t>執行結果</a:t>
            </a:r>
            <a:endParaRPr lang="en-US" altLang="zh-TW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87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ADA474-04E7-8315-2A59-B6EB5F38B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300" y="1865313"/>
            <a:ext cx="10439400" cy="1563687"/>
          </a:xfrm>
        </p:spPr>
        <p:txBody>
          <a:bodyPr>
            <a:normAutofit/>
          </a:bodyPr>
          <a:lstStyle/>
          <a:p>
            <a:r>
              <a:rPr lang="en-US" sz="5400" b="0" i="0" dirty="0">
                <a:solidFill>
                  <a:srgbClr val="333333"/>
                </a:solidFill>
                <a:effectLst/>
              </a:rPr>
              <a:t>Part</a:t>
            </a:r>
            <a:r>
              <a:rPr lang="zh-TW" altLang="en-US" sz="54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sz="5400" b="0" i="0" dirty="0">
                <a:solidFill>
                  <a:srgbClr val="333333"/>
                </a:solidFill>
                <a:effectLst/>
              </a:rPr>
              <a:t>4: </a:t>
            </a:r>
            <a:r>
              <a:rPr lang="en-US" sz="5400" b="0" i="0" dirty="0" err="1">
                <a:solidFill>
                  <a:srgbClr val="333333"/>
                </a:solidFill>
                <a:effectLst/>
              </a:rPr>
              <a:t>改用</a:t>
            </a:r>
            <a:r>
              <a:rPr lang="zh-TW" altLang="en-US" sz="54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sz="5400" b="0" i="0" dirty="0">
                <a:solidFill>
                  <a:srgbClr val="333333"/>
                </a:solidFill>
                <a:effectLst/>
              </a:rPr>
              <a:t>flask</a:t>
            </a:r>
            <a:r>
              <a:rPr lang="zh-TW" altLang="en-US" sz="5400" b="0" i="0" dirty="0">
                <a:solidFill>
                  <a:srgbClr val="333333"/>
                </a:solidFill>
                <a:effectLst/>
              </a:rPr>
              <a:t> </a:t>
            </a:r>
            <a:r>
              <a:rPr lang="en-US" sz="5400" b="0" i="0" dirty="0" err="1">
                <a:solidFill>
                  <a:srgbClr val="333333"/>
                </a:solidFill>
                <a:effectLst/>
              </a:rPr>
              <a:t>框架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778550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A757A3-86BC-7074-1F67-30663E94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Step1. </a:t>
            </a:r>
            <a:r>
              <a:rPr lang="zh-TW" altLang="en-US" dirty="0"/>
              <a:t>使用老師給的 </a:t>
            </a:r>
            <a:r>
              <a:rPr lang="en-US" altLang="zh-TW" dirty="0"/>
              <a:t>code</a:t>
            </a:r>
            <a:endParaRPr lang="en-US" dirty="0"/>
          </a:p>
        </p:txBody>
      </p:sp>
      <p:pic>
        <p:nvPicPr>
          <p:cNvPr id="12" name="內容版面配置區 11">
            <a:extLst>
              <a:ext uri="{FF2B5EF4-FFF2-40B4-BE49-F238E27FC236}">
                <a16:creationId xmlns:a16="http://schemas.microsoft.com/office/drawing/2014/main" id="{294A1C4B-6B55-1EF5-BEDC-B363CB4691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584" y="2679109"/>
            <a:ext cx="7978831" cy="26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845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B48051-AECE-34C6-6940-10C0B08A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Step2. </a:t>
            </a:r>
            <a:r>
              <a:rPr lang="zh-TW" altLang="en-US" dirty="0"/>
              <a:t>修改 </a:t>
            </a:r>
            <a:r>
              <a:rPr lang="en-US" altLang="zh-TW" dirty="0"/>
              <a:t>app.py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87977BB-89F3-4456-0F95-2839D77AE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739" y="1825625"/>
            <a:ext cx="8154521" cy="4351338"/>
          </a:xfrm>
        </p:spPr>
      </p:pic>
    </p:spTree>
    <p:extLst>
      <p:ext uri="{BB962C8B-B14F-4D97-AF65-F5344CB8AC3E}">
        <p14:creationId xmlns:p14="http://schemas.microsoft.com/office/powerpoint/2010/main" val="1045666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2EC72E-5313-31FB-B9B4-DA42A19AC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Step3. </a:t>
            </a:r>
            <a:r>
              <a:rPr lang="zh-TW" altLang="en-US" dirty="0"/>
              <a:t>執行檔案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00D07B-C7F9-59B7-10F8-39D7ACC10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99FB9E-A1CD-886C-B445-665AA595B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38" y="2328559"/>
            <a:ext cx="9045724" cy="334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13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CD1904-FC6A-1683-35F9-E1BB215E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Step3. </a:t>
            </a:r>
            <a:r>
              <a:rPr lang="zh-TW" altLang="en-US" dirty="0"/>
              <a:t>執行檔案</a:t>
            </a:r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11BD27C-1011-C986-8F1A-BAF49810B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 AI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FB1F7BE-12F2-5804-8A23-BD59FE272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483" y="2210439"/>
            <a:ext cx="9381033" cy="358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ADA474-04E7-8315-2A59-B6EB5F38B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300" y="2637631"/>
            <a:ext cx="10439400" cy="1563687"/>
          </a:xfrm>
        </p:spPr>
        <p:txBody>
          <a:bodyPr>
            <a:noAutofit/>
          </a:bodyPr>
          <a:lstStyle/>
          <a:p>
            <a:r>
              <a:rPr lang="en-US" sz="5400" b="0" i="0" dirty="0">
                <a:solidFill>
                  <a:srgbClr val="333333"/>
                </a:solidFill>
                <a:effectLst/>
              </a:rPr>
              <a:t>Part  5:</a:t>
            </a:r>
            <a:r>
              <a:rPr lang="zh-TW" altLang="en-US" sz="5400" b="0" i="0" dirty="0">
                <a:solidFill>
                  <a:srgbClr val="333333"/>
                </a:solidFill>
                <a:effectLst/>
              </a:rPr>
              <a:t>改成 </a:t>
            </a:r>
            <a:r>
              <a:rPr lang="en-US" sz="5400" b="0" i="0" dirty="0" err="1">
                <a:solidFill>
                  <a:srgbClr val="333333"/>
                </a:solidFill>
                <a:effectLst/>
              </a:rPr>
              <a:t>ngrok</a:t>
            </a:r>
            <a:r>
              <a:rPr lang="en-US" sz="5400" b="0" i="0" dirty="0">
                <a:solidFill>
                  <a:srgbClr val="333333"/>
                </a:solidFill>
                <a:effectLst/>
              </a:rPr>
              <a:t> </a:t>
            </a:r>
            <a:r>
              <a:rPr lang="zh-TW" altLang="en-US" sz="5400" b="0" i="0" dirty="0">
                <a:solidFill>
                  <a:srgbClr val="333333"/>
                </a:solidFill>
                <a:effectLst/>
              </a:rPr>
              <a:t>讓他有一個</a:t>
            </a:r>
            <a:r>
              <a:rPr lang="en-US" sz="5400" b="0" i="0" dirty="0">
                <a:solidFill>
                  <a:srgbClr val="333333"/>
                </a:solidFill>
                <a:effectLst/>
              </a:rPr>
              <a:t>domain name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54710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7B8C34-A85E-5A51-E6E7-04D6D6BAC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Steps. </a:t>
            </a:r>
            <a:r>
              <a:rPr lang="zh-TW" altLang="en-US" dirty="0"/>
              <a:t>改成 </a:t>
            </a:r>
            <a:r>
              <a:rPr lang="en-US" altLang="zh-TW" dirty="0" err="1"/>
              <a:t>ngrok</a:t>
            </a:r>
            <a:r>
              <a:rPr lang="en-US" altLang="zh-TW" dirty="0"/>
              <a:t> </a:t>
            </a:r>
            <a:r>
              <a:rPr lang="zh-TW" altLang="en-US" dirty="0"/>
              <a:t>產生 </a:t>
            </a:r>
            <a:r>
              <a:rPr lang="en-US" altLang="zh-TW" dirty="0"/>
              <a:t>domain name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AC92FCA-0459-C839-5F68-DA26E2BF7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225" y="1730416"/>
            <a:ext cx="5617550" cy="214788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0D2EA52-5C86-9119-E219-557DBFFE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361" y="3959389"/>
            <a:ext cx="5553414" cy="289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ADA474-04E7-8315-2A59-B6EB5F38B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300" y="1865313"/>
            <a:ext cx="10439400" cy="1563687"/>
          </a:xfrm>
        </p:spPr>
        <p:txBody>
          <a:bodyPr>
            <a:normAutofit fontScale="90000"/>
          </a:bodyPr>
          <a:lstStyle/>
          <a:p>
            <a:r>
              <a:rPr lang="en-US" dirty="0"/>
              <a:t>Part 1: localhost </a:t>
            </a:r>
            <a:r>
              <a:rPr lang="zh-TW" altLang="en-US" dirty="0"/>
              <a:t>呈現 </a:t>
            </a:r>
            <a:r>
              <a:rPr lang="en-US" dirty="0" err="1"/>
              <a:t>highchart</a:t>
            </a:r>
            <a:r>
              <a:rPr lang="en-US" dirty="0"/>
              <a:t> </a:t>
            </a:r>
            <a:r>
              <a:rPr lang="zh-TW" altLang="en-US" dirty="0"/>
              <a:t>圖形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434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FE8E30-EF6D-B745-7FA6-5258D6E63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Step1. </a:t>
            </a:r>
            <a:r>
              <a:rPr lang="zh-TW" altLang="en-US" dirty="0"/>
              <a:t>開啟 </a:t>
            </a:r>
            <a:r>
              <a:rPr lang="en-US" dirty="0" err="1"/>
              <a:t>Apache、MySQL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9FFF3AF-F535-C5D7-C3C7-E713E9FFD7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240" y="1825625"/>
            <a:ext cx="6699519" cy="4351338"/>
          </a:xfrm>
        </p:spPr>
      </p:pic>
    </p:spTree>
    <p:extLst>
      <p:ext uri="{BB962C8B-B14F-4D97-AF65-F5344CB8AC3E}">
        <p14:creationId xmlns:p14="http://schemas.microsoft.com/office/powerpoint/2010/main" val="1760845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D2A034-AB6E-CC70-F2AE-4D9C50242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Step2.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4D7BE33-DB5A-80D6-40CB-9D7FD62ECB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6305" y="1825625"/>
            <a:ext cx="2640345" cy="113534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338F1A2-FECE-F177-2EAE-3BC0EADD4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411" y="1690688"/>
            <a:ext cx="3575127" cy="458152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EADF1EB-5913-E297-6D9D-A0F6343C5147}"/>
              </a:ext>
            </a:extLst>
          </p:cNvPr>
          <p:cNvSpPr txBox="1"/>
          <p:nvPr/>
        </p:nvSpPr>
        <p:spPr>
          <a:xfrm>
            <a:off x="739688" y="2960974"/>
            <a:ext cx="340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1.</a:t>
            </a:r>
            <a:r>
              <a:rPr lang="zh-TW" altLang="en-US" dirty="0"/>
              <a:t>進入 </a:t>
            </a:r>
            <a:r>
              <a:rPr lang="en-US" dirty="0"/>
              <a:t>MySQL Admin </a:t>
            </a:r>
            <a:r>
              <a:rPr lang="zh-TW" altLang="en-US" dirty="0"/>
              <a:t>創建資料庫</a:t>
            </a:r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1E280F6-779C-29B3-7B6D-850553FE36CC}"/>
              </a:ext>
            </a:extLst>
          </p:cNvPr>
          <p:cNvSpPr txBox="1"/>
          <p:nvPr/>
        </p:nvSpPr>
        <p:spPr>
          <a:xfrm>
            <a:off x="5003761" y="6272213"/>
            <a:ext cx="3575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匯入 </a:t>
            </a:r>
            <a:r>
              <a:rPr lang="en-US" dirty="0"/>
              <a:t>sensors </a:t>
            </a:r>
            <a:r>
              <a:rPr lang="zh-TW" altLang="en-US" dirty="0"/>
              <a:t>資料表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363D43-B059-34BB-4C05-14A446167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Step2.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7980E9-1AA2-8C63-5BD0-B6DDD4AF4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3.</a:t>
            </a:r>
            <a:r>
              <a:rPr lang="zh-TW" altLang="en-US" dirty="0"/>
              <a:t>創建使用者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0AB4F39-B3F6-F555-5006-B0C9E365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2501075"/>
            <a:ext cx="1668929" cy="9279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FBEC6F-9799-21EE-0914-145A67A86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948" y="2501075"/>
            <a:ext cx="5391199" cy="3124200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AC6C0AD9-1F51-1D1B-D7CE-ABE48926DB1E}"/>
              </a:ext>
            </a:extLst>
          </p:cNvPr>
          <p:cNvGrpSpPr/>
          <p:nvPr/>
        </p:nvGrpSpPr>
        <p:grpSpPr>
          <a:xfrm>
            <a:off x="7327147" y="2072450"/>
            <a:ext cx="4693403" cy="4526666"/>
            <a:chOff x="7327147" y="529400"/>
            <a:chExt cx="4693403" cy="4526666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CA0C752-047F-A29A-04C9-670C3D032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4440" y="529400"/>
              <a:ext cx="4646110" cy="3740119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C993B6EF-F4A8-FC48-B987-06E28044D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7147" y="4514520"/>
              <a:ext cx="4693403" cy="5415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366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262CB0-8B43-6941-84B0-9160ABF8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Step3. </a:t>
            </a:r>
            <a:r>
              <a:rPr lang="en-US" altLang="zh-TW" dirty="0"/>
              <a:t>Localhost/</a:t>
            </a:r>
            <a:r>
              <a:rPr lang="en-US" altLang="zh-TW" dirty="0" err="1"/>
              <a:t>aiot</a:t>
            </a:r>
            <a:r>
              <a:rPr lang="en-US" altLang="zh-TW" dirty="0"/>
              <a:t> </a:t>
            </a:r>
            <a:r>
              <a:rPr lang="zh-TW" altLang="en-US" dirty="0"/>
              <a:t>產生 </a:t>
            </a:r>
            <a:r>
              <a:rPr lang="en-US" altLang="zh-TW" dirty="0" err="1"/>
              <a:t>Highcharts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F37194C-6A66-4552-D778-2F9FAA159C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9725" y="2126611"/>
            <a:ext cx="9792549" cy="3749365"/>
          </a:xfrm>
        </p:spPr>
      </p:pic>
    </p:spTree>
    <p:extLst>
      <p:ext uri="{BB962C8B-B14F-4D97-AF65-F5344CB8AC3E}">
        <p14:creationId xmlns:p14="http://schemas.microsoft.com/office/powerpoint/2010/main" val="1336176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ADA474-04E7-8315-2A59-B6EB5F38BF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504950"/>
            <a:ext cx="12192000" cy="2171700"/>
          </a:xfrm>
        </p:spPr>
        <p:txBody>
          <a:bodyPr>
            <a:noAutofit/>
          </a:bodyPr>
          <a:lstStyle/>
          <a:p>
            <a:r>
              <a:rPr lang="en-US" sz="5400" dirty="0">
                <a:latin typeface="+mn-lt"/>
              </a:rPr>
              <a:t>Part 2: </a:t>
            </a:r>
            <a:br>
              <a:rPr lang="en-US" sz="5400" dirty="0">
                <a:latin typeface="+mn-lt"/>
              </a:rPr>
            </a:br>
            <a:r>
              <a:rPr lang="en-US" sz="5400" dirty="0">
                <a:latin typeface="+mn-lt"/>
              </a:rPr>
              <a:t>AI Module </a:t>
            </a:r>
            <a:r>
              <a:rPr lang="zh-TW" altLang="en-US" sz="5400" dirty="0">
                <a:latin typeface="+mn-lt"/>
              </a:rPr>
              <a:t>與 </a:t>
            </a:r>
            <a:r>
              <a:rPr lang="en-US" sz="5400" dirty="0">
                <a:latin typeface="+mn-lt"/>
              </a:rPr>
              <a:t>web </a:t>
            </a:r>
            <a:r>
              <a:rPr lang="zh-TW" altLang="en-US" sz="5400" dirty="0">
                <a:latin typeface="+mn-lt"/>
              </a:rPr>
              <a:t>互動 </a:t>
            </a:r>
            <a:r>
              <a:rPr lang="en-US" altLang="zh-TW" sz="5400" dirty="0">
                <a:latin typeface="+mn-lt"/>
              </a:rPr>
              <a:t>(</a:t>
            </a:r>
            <a:r>
              <a:rPr lang="zh-TW" altLang="en-US" sz="5400" dirty="0">
                <a:latin typeface="+mn-lt"/>
              </a:rPr>
              <a:t>要實現</a:t>
            </a:r>
            <a:r>
              <a:rPr lang="en-US" sz="5400" dirty="0">
                <a:latin typeface="+mn-lt"/>
              </a:rPr>
              <a:t>AI </a:t>
            </a:r>
            <a:r>
              <a:rPr lang="zh-TW" altLang="en-US" sz="5400" dirty="0">
                <a:latin typeface="+mn-lt"/>
              </a:rPr>
              <a:t>複雜一點的判斷 非線性 </a:t>
            </a:r>
            <a:r>
              <a:rPr lang="en-US" sz="5400" dirty="0">
                <a:latin typeface="+mn-lt"/>
              </a:rPr>
              <a:t>using trainN.csv)</a:t>
            </a:r>
          </a:p>
        </p:txBody>
      </p:sp>
    </p:spTree>
    <p:extLst>
      <p:ext uri="{BB962C8B-B14F-4D97-AF65-F5344CB8AC3E}">
        <p14:creationId xmlns:p14="http://schemas.microsoft.com/office/powerpoint/2010/main" val="2239466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5D20A6-2344-0942-02EB-13310B1D2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Step1. </a:t>
            </a:r>
            <a:r>
              <a:rPr lang="zh-TW" altLang="en-US" dirty="0"/>
              <a:t>修改 </a:t>
            </a:r>
            <a:r>
              <a:rPr lang="en-US" altLang="zh-TW" dirty="0"/>
              <a:t>csv</a:t>
            </a:r>
            <a:endParaRPr 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584B2E74-8B8F-410F-5FB4-6FCC847E5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37063"/>
            <a:ext cx="5395428" cy="3490262"/>
          </a:xfrm>
        </p:spPr>
      </p:pic>
    </p:spTree>
    <p:extLst>
      <p:ext uri="{BB962C8B-B14F-4D97-AF65-F5344CB8AC3E}">
        <p14:creationId xmlns:p14="http://schemas.microsoft.com/office/powerpoint/2010/main" val="3749689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5F21D6-2461-1CB5-2AF3-0E1C397BE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Step2. </a:t>
            </a:r>
            <a:r>
              <a:rPr lang="zh-TW" altLang="en-US" dirty="0"/>
              <a:t>執行 </a:t>
            </a:r>
            <a:r>
              <a:rPr lang="en-US" altLang="zh-TW" dirty="0"/>
              <a:t>myEA.py </a:t>
            </a:r>
            <a:endParaRPr 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0BE8F81-C158-45E6-7E2F-3C2217854E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0742" y="2160904"/>
            <a:ext cx="9190516" cy="36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3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194</Words>
  <Application>Microsoft Office PowerPoint</Application>
  <PresentationFormat>寬螢幕</PresentationFormat>
  <Paragraphs>30</Paragraphs>
  <Slides>19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佈景主題</vt:lpstr>
      <vt:lpstr>物聯網 HW5</vt:lpstr>
      <vt:lpstr>Part 1: localhost 呈現 highchart 圖形</vt:lpstr>
      <vt:lpstr>Step1. 開啟 Apache、MySQL</vt:lpstr>
      <vt:lpstr>Step2.</vt:lpstr>
      <vt:lpstr>Step2.</vt:lpstr>
      <vt:lpstr>Step3. Localhost/aiot 產生 Highcharts</vt:lpstr>
      <vt:lpstr>Part 2:  AI Module 與 web 互動 (要實現AI 複雜一點的判斷 非線性 using trainN.csv)</vt:lpstr>
      <vt:lpstr>Step1. 修改 csv</vt:lpstr>
      <vt:lpstr>Step2. 執行 myEA.py </vt:lpstr>
      <vt:lpstr>Step3. 使用 trainN.csv、SVC 模型訓練</vt:lpstr>
      <vt:lpstr>Part 3: AI module myAI.pkz 訓練出來放到 web, (也就是不再需要training.csv)</vt:lpstr>
      <vt:lpstr>Steps. 將訓練好的模型儲存</vt:lpstr>
      <vt:lpstr>Part 4: 改用 flask 框架</vt:lpstr>
      <vt:lpstr>Step1. 使用老師給的 code</vt:lpstr>
      <vt:lpstr>Step2. 修改 app.py</vt:lpstr>
      <vt:lpstr>Step3. 執行檔案</vt:lpstr>
      <vt:lpstr>Step3. 執行檔案</vt:lpstr>
      <vt:lpstr>Part  5:改成 ngrok 讓他有一個domain name</vt:lpstr>
      <vt:lpstr>Steps. 改成 ngrok 產生 domain name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 HW5</dc:title>
  <dc:creator>Eason</dc:creator>
  <cp:lastModifiedBy>Eason</cp:lastModifiedBy>
  <cp:revision>14</cp:revision>
  <dcterms:created xsi:type="dcterms:W3CDTF">2023-01-03T06:59:50Z</dcterms:created>
  <dcterms:modified xsi:type="dcterms:W3CDTF">2023-01-04T05:00:06Z</dcterms:modified>
</cp:coreProperties>
</file>